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202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5304" cy="70609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ru-RU" sz="3600" dirty="0" smtClean="0"/>
              <a:t>Страницы книг расскажут о войне!</a:t>
            </a:r>
            <a:endParaRPr lang="ru-RU" sz="3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983" y="1178515"/>
            <a:ext cx="2630481" cy="380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4480" y="5500702"/>
            <a:ext cx="2751972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Евтюшин Тимофей</a:t>
            </a:r>
          </a:p>
          <a:p>
            <a:r>
              <a:rPr lang="ru-RU" b="1" dirty="0" smtClean="0"/>
              <a:t>Учащийся 3-В класса</a:t>
            </a:r>
          </a:p>
          <a:p>
            <a:r>
              <a:rPr lang="ru-RU" b="1" dirty="0" smtClean="0"/>
              <a:t>МОУ лицей № 1 «Лидер»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5229200"/>
            <a:ext cx="3792385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Прадедушка мой на войне воевал, </a:t>
            </a:r>
          </a:p>
          <a:p>
            <a:r>
              <a:rPr lang="ru-RU" b="1" dirty="0" smtClean="0"/>
              <a:t>Своими руками Победу ковал!</a:t>
            </a:r>
          </a:p>
          <a:p>
            <a:r>
              <a:rPr lang="ru-RU" b="1" dirty="0" smtClean="0"/>
              <a:t>Чтоб мир воцарился и не было бед,</a:t>
            </a:r>
          </a:p>
          <a:p>
            <a:r>
              <a:rPr lang="ru-RU" b="1" dirty="0" smtClean="0"/>
              <a:t>Чтоб я смог родиться на свет…</a:t>
            </a:r>
          </a:p>
          <a:p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1714488"/>
            <a:ext cx="2056171" cy="308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196730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17" y="0"/>
            <a:ext cx="91589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88640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i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1941 году на нашу землю пришла война, много горя принесшая  людям. Но все, как один, встали на защиту Отечества, поэтому и называется она Великой Отечественной войной.  </a:t>
            </a:r>
            <a:r>
              <a:rPr lang="ru-RU" sz="1400" b="1" i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1400" dirty="0"/>
          </a:p>
        </p:txBody>
      </p:sp>
      <p:pic>
        <p:nvPicPr>
          <p:cNvPr id="2050" name="Picture 2" descr="https://avatars.mds.yandex.net/get-zen_doc/60857/pub_5aae85fc2f578cdb5e36935e_5aae89cd168a912bf60d2593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571612"/>
            <a:ext cx="6786610" cy="508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30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17" y="0"/>
            <a:ext cx="91589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88640"/>
            <a:ext cx="741682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Ушёл на фронт и мой прадед  Курский Иван Филиппович, это папа моей бабушки по маминой линии.</a:t>
            </a:r>
          </a:p>
          <a:p>
            <a:pPr algn="just">
              <a:defRPr/>
            </a:pPr>
            <a:r>
              <a:rPr lang="ru-RU" sz="20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Мой прадедушка родился в с. </a:t>
            </a:r>
            <a:r>
              <a:rPr lang="ru-RU" sz="2000" b="1" i="1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Предтечево</a:t>
            </a:r>
            <a:r>
              <a:rPr lang="ru-RU" sz="20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Орловсой</a:t>
            </a:r>
            <a:r>
              <a:rPr lang="ru-RU" sz="20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области. В семье он был самым старшим из детей. Когда началась война, ему было всего лишь 18 лет. Несмотря на это он пошел воевать и защищать свою Родину. </a:t>
            </a:r>
          </a:p>
          <a:p>
            <a:pPr algn="just"/>
            <a:endParaRPr lang="ru-RU" sz="1400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643182"/>
            <a:ext cx="2713037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30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17" y="0"/>
            <a:ext cx="91589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88640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На войне около Сталинграда (сейчас Волгоград) мой прадед получил ранение. Его нашла медсестра в стогу сена с раздробленной ногой. </a:t>
            </a:r>
            <a:endParaRPr lang="ru-RU" sz="1400" dirty="0"/>
          </a:p>
        </p:txBody>
      </p:sp>
      <p:pic>
        <p:nvPicPr>
          <p:cNvPr id="16386" name="Picture 2" descr="https://timer-odessa.net/uploads/2013/05/136811001263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71612"/>
            <a:ext cx="7331973" cy="412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30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17" y="0"/>
            <a:ext cx="91589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88640"/>
            <a:ext cx="74168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 1943 по 1944 год прадед находился на лечении в военном сибирском госпитале в г. Бийске. Прадедушка категорически отказался от ампутации раненой ноги, потому что: во-первых,  был старшим сыном, на нем держалось все деревенское хозяйство, во-вторых, не хотел возвращаться беспомощным инвалидом. Врачи госпиталя успешно его прооперировали, ногу собрали по маленьким кусочкам. Целый год после операции он лежал на спине с подвешенной на вытяжке загипсованной ногой, а потом заново учился ходить как годовалый ребенок. </a:t>
            </a:r>
            <a:endParaRPr lang="ru-RU" sz="1400" dirty="0"/>
          </a:p>
        </p:txBody>
      </p:sp>
      <p:pic>
        <p:nvPicPr>
          <p:cNvPr id="19458" name="Picture 2" descr="http://m.kino-teatr.ru/movie/kadr/2229/706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57628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460" name="Picture 4" descr="https://www.e1.ru/news/images/new1/423/335/big/9.jpg"/>
          <p:cNvPicPr>
            <a:picLocks noChangeAspect="1" noChangeArrowheads="1"/>
          </p:cNvPicPr>
          <p:nvPr/>
        </p:nvPicPr>
        <p:blipFill>
          <a:blip r:embed="rId4"/>
          <a:srcRect l="8017" r="6472" b="13461"/>
          <a:stretch>
            <a:fillRect/>
          </a:stretch>
        </p:blipFill>
        <p:spPr bwMode="auto">
          <a:xfrm>
            <a:off x="1428728" y="3857628"/>
            <a:ext cx="3286148" cy="256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30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17" y="0"/>
            <a:ext cx="91589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88640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 войны прадедушка вернулся в свое село и стал сельским ветеринаром. Память о нём передаётся от старших к младшим. </a:t>
            </a:r>
          </a:p>
          <a:p>
            <a:pPr algn="just">
              <a:defRPr/>
            </a:pPr>
            <a:r>
              <a:rPr lang="ru-RU" sz="20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Три поколения нашей семьи гордятся нашим прадедом. Все честно трудятся, помогают друг другу, заботятся  о близких.</a:t>
            </a:r>
            <a:endParaRPr lang="ru-RU" sz="2000" b="1" i="1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s://ds04.infourok.ru/uploads/ex/0de7/001606e6-bcc6efbb/img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143116"/>
            <a:ext cx="571503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30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17" y="0"/>
            <a:ext cx="91589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88640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Несмотря на то, что о войне я знаю </a:t>
            </a:r>
            <a:r>
              <a:rPr lang="ru-RU" sz="2000" b="1" i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лишь </a:t>
            </a:r>
            <a:r>
              <a:rPr lang="ru-RU" sz="2000" b="1" i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из книг</a:t>
            </a:r>
            <a:r>
              <a:rPr lang="ru-RU" sz="20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жизнь моего прадедушки служит для меня примером: я добросовестно учусь, уважаю и люблю своих родителей, забочусь о бабушках и дедушках. Своим трудом – учёбой, поступками – я стараюсь доказать, что я наследник памяти о прадедушке, а значит, наследник Победы.</a:t>
            </a:r>
          </a:p>
        </p:txBody>
      </p:sp>
      <p:sp>
        <p:nvSpPr>
          <p:cNvPr id="21506" name="AutoShape 2" descr="https://www.zastavki.com/pictures/600x1024/2019Holidays___May_9_Bouquet_of_carnations__field_cap__Order_of_the_Patriotic_War__and_a_medal_on_a_blue_background_132073_2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www.zastavki.com/pictures/600x1024/2019Holidays___May_9_Bouquet_of_carnations__field_cap__Order_of_the_Patriotic_War__and_a_medal_on_a_blue_background_132073_2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500306"/>
            <a:ext cx="2643206" cy="396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28934"/>
            <a:ext cx="4308399" cy="287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30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17" y="0"/>
            <a:ext cx="91589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7290" y="2928934"/>
            <a:ext cx="74168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500" b="1" i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ВНИМАНИЕ!!!</a:t>
            </a:r>
          </a:p>
        </p:txBody>
      </p:sp>
      <p:sp>
        <p:nvSpPr>
          <p:cNvPr id="21506" name="AutoShape 2" descr="https://www.zastavki.com/pictures/600x1024/2019Holidays___May_9_Bouquet_of_carnations__field_cap__Order_of_the_Patriotic_War__and_a_medal_on_a_blue_background_132073_2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www.zastavki.com/pictures/600x1024/2019Holidays___May_9_Bouquet_of_carnations__field_cap__Order_of_the_Patriotic_War__and_a_medal_on_a_blue_background_132073_2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s://www.zastavki.com/pictures/600x1024/2019Holidays___May_9_Bouquet_of_carnations__field_cap__Order_of_the_Patriotic_War__and_a_medal_on_a_blue_background_132073_2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www.zastavki.com/pictures/600x1024/2019Holidays___May_9_Bouquet_of_carnations__field_cap__Order_of_the_Patriotic_War__and_a_medal_on_a_blue_background_132073_2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fs00.infourok.ru/images/doc/317/317107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0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48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Страницы книг расскажут о войне!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ПРАВНУК ВЕЛИКОЙ ПОБЕДЫ!</dc:title>
  <dc:creator>Юрий</dc:creator>
  <cp:lastModifiedBy>Admin</cp:lastModifiedBy>
  <cp:revision>30</cp:revision>
  <dcterms:created xsi:type="dcterms:W3CDTF">2018-03-23T12:27:09Z</dcterms:created>
  <dcterms:modified xsi:type="dcterms:W3CDTF">2021-03-29T16:31:19Z</dcterms:modified>
</cp:coreProperties>
</file>